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56"/>
  </p:normalViewPr>
  <p:slideViewPr>
    <p:cSldViewPr snapToGrid="0">
      <p:cViewPr>
        <p:scale>
          <a:sx n="70" d="100"/>
          <a:sy n="70" d="100"/>
        </p:scale>
        <p:origin x="976" y="9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A102F3-1CF7-5B34-4C70-F44B7EDA4E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E576AA-62E1-2C52-A979-DBF91C042F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F69713-9FAC-F41F-70AF-330F3D27B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E1F1B-FEF2-BF48-AC46-2E20CC95D458}" type="datetimeFigureOut">
              <a:rPr lang="en-US" smtClean="0"/>
              <a:t>11/16/23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ED990E-5C76-E412-942B-F1B1D7040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96D876-3EA3-BD8C-B76F-D7AD2C902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87DC-C57D-1443-B922-A809679339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246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9F740-F2E9-BC8E-90AD-0E78CE36F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FF22A3-585F-DC9F-F028-C81688624A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AFFAD1-0D45-F72F-FD7E-0C17F6559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E1F1B-FEF2-BF48-AC46-2E20CC95D458}" type="datetimeFigureOut">
              <a:rPr lang="en-US" smtClean="0"/>
              <a:t>11/16/23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015C53-ED40-8C78-266B-257C5620B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DAD123-8B29-4A6D-D116-CBC6B2064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87DC-C57D-1443-B922-A809679339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864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F184434-3E33-6A2F-DA42-F38056410B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6D4880-36E6-193B-0165-32FFEFA357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FA8392-DDCE-BA20-B52F-EFECF3FBFD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E1F1B-FEF2-BF48-AC46-2E20CC95D458}" type="datetimeFigureOut">
              <a:rPr lang="en-US" smtClean="0"/>
              <a:t>11/16/23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358CAF-FBB3-8399-CFC1-5E2D25C8E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A4241E-46DD-B92E-81E2-1A58E39F7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87DC-C57D-1443-B922-A809679339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282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57EB31-AEC0-88B1-6EF7-DE92C92F2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1852C1-BD9B-3E06-6120-9393E47EEC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0984CD-818D-AAA2-8A2E-065CCCB38F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E1F1B-FEF2-BF48-AC46-2E20CC95D458}" type="datetimeFigureOut">
              <a:rPr lang="en-US" smtClean="0"/>
              <a:t>11/16/23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4831AF-1FA8-2624-FCF4-7AC14293D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850528-0BA0-7B3D-6921-F0D8BBE85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87DC-C57D-1443-B922-A809679339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128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74AEF-1C90-983E-4DC9-DB3943FBB4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FCA542-A50A-BCC6-150D-303DD3754A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4B77E7-6E5A-77AD-E549-54EB26639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E1F1B-FEF2-BF48-AC46-2E20CC95D458}" type="datetimeFigureOut">
              <a:rPr lang="en-US" smtClean="0"/>
              <a:t>11/16/23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821021-21EB-702A-10B9-3DC32F2F2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3D9A16-0A5E-657F-9C93-95DCD68FB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87DC-C57D-1443-B922-A809679339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69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836A7-53E5-822A-56FD-C731B25220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86234-1C76-CA82-AB42-BE53B0B9F1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D717BA-14CD-7636-E579-1990B27BD1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FA70FB-8BC0-F1EA-96F6-7B3AFFCC08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E1F1B-FEF2-BF48-AC46-2E20CC95D458}" type="datetimeFigureOut">
              <a:rPr lang="en-US" smtClean="0"/>
              <a:t>11/16/23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83957C-29D5-7C06-718C-F3AA7BC6D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2334E5-7CF6-4232-2186-B935E60C0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87DC-C57D-1443-B922-A809679339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680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E05DD-F63C-10CE-0B34-AA6A191661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E6ECF3-F6FE-5BF6-B5F8-96E25876F2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DFB8BC-01F4-99EA-7F1B-ACE694F93F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DDDD0D-4242-8BF8-4A44-4098B87B90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3BC8D2D-3C49-39D4-27B7-12B92BC7A6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352845-6DD4-BC66-85A8-112C9AC60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E1F1B-FEF2-BF48-AC46-2E20CC95D458}" type="datetimeFigureOut">
              <a:rPr lang="en-US" smtClean="0"/>
              <a:t>11/16/23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9D4C187-6049-25E1-6910-9BB04CB68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1BB136A-8F3A-E06A-A629-3879872C8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87DC-C57D-1443-B922-A809679339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86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64082-1A00-3526-F21A-7C4EE44DF5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442913-EE0A-C4D5-2B20-3DA03C4FA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E1F1B-FEF2-BF48-AC46-2E20CC95D458}" type="datetimeFigureOut">
              <a:rPr lang="en-US" smtClean="0"/>
              <a:t>11/16/23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FF0C03-8A80-E227-CD75-FADDAA10C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391ECD-A312-1DC6-D4E2-86B49E7E4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87DC-C57D-1443-B922-A809679339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818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0CECBE-1F09-7E98-11D3-52E9622E3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E1F1B-FEF2-BF48-AC46-2E20CC95D458}" type="datetimeFigureOut">
              <a:rPr lang="en-US" smtClean="0"/>
              <a:t>11/16/23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8B4D06-791E-0AA9-CB57-6A961AC4F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CBEAD6-D7D1-8F4B-9198-07126B423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87DC-C57D-1443-B922-A809679339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902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759E7F-F883-2FD7-C70B-21B9BAC89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E4D1F5-1121-8245-0021-3DC5C6F85C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4B0E94-7C7B-BF7E-4CE8-BF8C795C7A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60A7E6-2544-AC03-D8A1-9567BB3F3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E1F1B-FEF2-BF48-AC46-2E20CC95D458}" type="datetimeFigureOut">
              <a:rPr lang="en-US" smtClean="0"/>
              <a:t>11/16/23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E437DD-F7A7-8892-4C08-3FD287BDF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638F5E-7227-5321-8178-7262DC803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87DC-C57D-1443-B922-A809679339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164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A42070-D746-BA40-E95C-EE0D4233C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7E80506-B74C-A917-A4C9-2998167F95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991AFF-08D4-7F46-FA55-80B4EFA05F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2CEDFB-74A2-116F-E2F5-F59580F60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E1F1B-FEF2-BF48-AC46-2E20CC95D458}" type="datetimeFigureOut">
              <a:rPr lang="en-US" smtClean="0"/>
              <a:t>11/16/23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644714-ACE0-D9F7-0523-DD828604C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B713B2-0736-F301-77EC-8B5C32A1C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87DC-C57D-1443-B922-A809679339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572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6F6C15-9975-849B-4241-C015C8506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FF3282-B330-BB3A-8B3E-D06405FAE3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CA8303-BA93-7814-31A4-72C5E8F7CD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0E1F1B-FEF2-BF48-AC46-2E20CC95D458}" type="datetimeFigureOut">
              <a:rPr lang="en-US" smtClean="0"/>
              <a:t>11/16/23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970C94-F2DF-B41B-AF9F-A7EE84E4A3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6A9771-D256-28F2-E82E-7C443C4242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2587DC-C57D-1443-B922-A809679339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100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D11F83-3B05-DE64-0203-B26D0441FF2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4F4B83-76B8-E55C-6E40-C9FEE9E0152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" name="Picture 8" descr="A person covering their head with their hands&#10;&#10;Description automatically generated">
            <a:extLst>
              <a:ext uri="{FF2B5EF4-FFF2-40B4-BE49-F238E27FC236}">
                <a16:creationId xmlns:a16="http://schemas.microsoft.com/office/drawing/2014/main" id="{600D9DDA-91AA-99F7-2A6C-DAA08BA2B9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103"/>
            <a:ext cx="12192000" cy="6848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22621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1014F4121FC2A4AA535D1085C99CDA9" ma:contentTypeVersion="14" ma:contentTypeDescription="Create a new document." ma:contentTypeScope="" ma:versionID="c56454eac98be4077e3eefdc06cc28df">
  <xsd:schema xmlns:xsd="http://www.w3.org/2001/XMLSchema" xmlns:xs="http://www.w3.org/2001/XMLSchema" xmlns:p="http://schemas.microsoft.com/office/2006/metadata/properties" xmlns:ns2="0fd6d9d0-90a1-4abf-a78a-d005ee10dedb" xmlns:ns3="f3a587b6-d263-40ad-9b25-5f7505a0a668" targetNamespace="http://schemas.microsoft.com/office/2006/metadata/properties" ma:root="true" ma:fieldsID="172cfe91bb9cb3e58a5a7820284386e5" ns2:_="" ns3:_="">
    <xsd:import namespace="0fd6d9d0-90a1-4abf-a78a-d005ee10dedb"/>
    <xsd:import namespace="f3a587b6-d263-40ad-9b25-5f7505a0a66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d6d9d0-90a1-4abf-a78a-d005ee10ded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2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00331ba6-1c5b-4fa0-aef7-d0d486c9724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a587b6-d263-40ad-9b25-5f7505a0a668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cad3f7e5-7e7d-430f-8947-9341dde1799f}" ma:internalName="TaxCatchAll" ma:showField="CatchAllData" ma:web="f3a587b6-d263-40ad-9b25-5f7505a0a66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40A1466-5E5B-4E97-8B80-B2139F999290}"/>
</file>

<file path=customXml/itemProps2.xml><?xml version="1.0" encoding="utf-8"?>
<ds:datastoreItem xmlns:ds="http://schemas.openxmlformats.org/officeDocument/2006/customXml" ds:itemID="{A0830161-9A23-4513-8036-1CDB7F34D72B}"/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Clare Rennett</dc:creator>
  <cp:lastModifiedBy>Clare Rennett</cp:lastModifiedBy>
  <cp:revision>3</cp:revision>
  <dcterms:created xsi:type="dcterms:W3CDTF">2023-11-16T11:31:01Z</dcterms:created>
  <dcterms:modified xsi:type="dcterms:W3CDTF">2023-11-16T11:40:30Z</dcterms:modified>
</cp:coreProperties>
</file>