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slides/slide1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56"/>
  </p:normalViewPr>
  <p:slideViewPr>
    <p:cSldViewPr snapToGrid="0">
      <p:cViewPr>
        <p:scale>
          <a:sx n="70" d="100"/>
          <a:sy n="70" d="100"/>
        </p:scale>
        <p:origin x="976" y="9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A102F3-1CF7-5B34-4C70-F44B7EDA4E1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BE576AA-62E1-2C52-A979-DBF91C042F5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CF69713-9FAC-F41F-70AF-330F3D27B2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E1F1B-FEF2-BF48-AC46-2E20CC95D458}" type="datetimeFigureOut">
              <a:rPr lang="en-US" smtClean="0"/>
              <a:t>11/16/23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ED990E-5C76-E412-942B-F1B1D70405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96D876-3EA3-BD8C-B76F-D7AD2C9020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587DC-C57D-1443-B922-A809679339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02461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49F740-F2E9-BC8E-90AD-0E78CE36F0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8FF22A3-585F-DC9F-F028-C81688624AB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4AFFAD1-0D45-F72F-FD7E-0C17F65595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E1F1B-FEF2-BF48-AC46-2E20CC95D458}" type="datetimeFigureOut">
              <a:rPr lang="en-US" smtClean="0"/>
              <a:t>11/16/23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015C53-ED40-8C78-266B-257C5620B8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ADAD123-8B29-4A6D-D116-CBC6B2064E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587DC-C57D-1443-B922-A809679339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68646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F184434-3E33-6A2F-DA42-F38056410BC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B6D4880-36E6-193B-0165-32FFEFA357A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FA8392-DDCE-BA20-B52F-EFECF3FBFD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E1F1B-FEF2-BF48-AC46-2E20CC95D458}" type="datetimeFigureOut">
              <a:rPr lang="en-US" smtClean="0"/>
              <a:t>11/16/23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358CAF-FBB3-8399-CFC1-5E2D25C8E3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A4241E-46DD-B92E-81E2-1A58E39F7E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587DC-C57D-1443-B922-A809679339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42829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57EB31-AEC0-88B1-6EF7-DE92C92F26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1852C1-BD9B-3E06-6120-9393E47EEC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0984CD-818D-AAA2-8A2E-065CCCB38F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E1F1B-FEF2-BF48-AC46-2E20CC95D458}" type="datetimeFigureOut">
              <a:rPr lang="en-US" smtClean="0"/>
              <a:t>11/16/23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4831AF-1FA8-2624-FCF4-7AC14293D7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850528-0BA0-7B3D-6921-F0D8BBE85E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587DC-C57D-1443-B922-A809679339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11286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774AEF-1C90-983E-4DC9-DB3943FBB4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DFCA542-A50A-BCC6-150D-303DD3754A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4B77E7-6E5A-77AD-E549-54EB26639E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E1F1B-FEF2-BF48-AC46-2E20CC95D458}" type="datetimeFigureOut">
              <a:rPr lang="en-US" smtClean="0"/>
              <a:t>11/16/23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821021-21EB-702A-10B9-3DC32F2F21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3D9A16-0A5E-657F-9C93-95DCD68FB1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587DC-C57D-1443-B922-A809679339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7697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3836A7-53E5-822A-56FD-C731B25220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386234-1C76-CA82-AB42-BE53B0B9F15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5D717BA-14CD-7636-E579-1990B27BD10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BFA70FB-8BC0-F1EA-96F6-7B3AFFCC08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E1F1B-FEF2-BF48-AC46-2E20CC95D458}" type="datetimeFigureOut">
              <a:rPr lang="en-US" smtClean="0"/>
              <a:t>11/16/23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183957C-29D5-7C06-718C-F3AA7BC6D1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82334E5-7CF6-4232-2186-B935E60C02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587DC-C57D-1443-B922-A809679339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46803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BE05DD-F63C-10CE-0B34-AA6A191661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DE6ECF3-F6FE-5BF6-B5F8-96E25876F2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4DFB8BC-01F4-99EA-7F1B-ACE694F93FE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DDDDD0D-4242-8BF8-4A44-4098B87B905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3BC8D2D-3C49-39D4-27B7-12B92BC7A64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3352845-6DD4-BC66-85A8-112C9AC608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E1F1B-FEF2-BF48-AC46-2E20CC95D458}" type="datetimeFigureOut">
              <a:rPr lang="en-US" smtClean="0"/>
              <a:t>11/16/23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9D4C187-6049-25E1-6910-9BB04CB687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1BB136A-8F3A-E06A-A629-3879872C87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587DC-C57D-1443-B922-A809679339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78691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564082-1A00-3526-F21A-7C4EE44DF5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B442913-EE0A-C4D5-2B20-3DA03C4FA2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E1F1B-FEF2-BF48-AC46-2E20CC95D458}" type="datetimeFigureOut">
              <a:rPr lang="en-US" smtClean="0"/>
              <a:t>11/16/23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CFF0C03-8A80-E227-CD75-FADDAA10C6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A391ECD-A312-1DC6-D4E2-86B49E7E40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587DC-C57D-1443-B922-A809679339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88187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B0CECBE-1F09-7E98-11D3-52E9622E35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E1F1B-FEF2-BF48-AC46-2E20CC95D458}" type="datetimeFigureOut">
              <a:rPr lang="en-US" smtClean="0"/>
              <a:t>11/16/23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F8B4D06-791E-0AA9-CB57-6A961AC4FF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FCBEAD6-D7D1-8F4B-9198-07126B4238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587DC-C57D-1443-B922-A809679339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49028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759E7F-F883-2FD7-C70B-21B9BAC899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E4D1F5-1121-8245-0021-3DC5C6F85C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14B0E94-7C7B-BF7E-4CE8-BF8C795C7A0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360A7E6-2544-AC03-D8A1-9567BB3F3D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E1F1B-FEF2-BF48-AC46-2E20CC95D458}" type="datetimeFigureOut">
              <a:rPr lang="en-US" smtClean="0"/>
              <a:t>11/16/23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DE437DD-F7A7-8892-4C08-3FD287BDF1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D638F5E-7227-5321-8178-7262DC8033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587DC-C57D-1443-B922-A809679339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61647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A42070-D746-BA40-E95C-EE0D4233C1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7E80506-B74C-A917-A4C9-2998167F95D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5991AFF-08D4-7F46-FA55-80B4EFA05F5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72CEDFB-74A2-116F-E2F5-F59580F607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E1F1B-FEF2-BF48-AC46-2E20CC95D458}" type="datetimeFigureOut">
              <a:rPr lang="en-US" smtClean="0"/>
              <a:t>11/16/23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6644714-ACE0-D9F7-0523-DD828604C0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8B713B2-0736-F301-77EC-8B5C32A1C7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587DC-C57D-1443-B922-A809679339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25728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F6F6C15-9975-849B-4241-C015C85060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DFF3282-B330-BB3A-8B3E-D06405FAE3D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CA8303-BA93-7814-31A4-72C5E8F7CDC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0E1F1B-FEF2-BF48-AC46-2E20CC95D458}" type="datetimeFigureOut">
              <a:rPr lang="en-US" smtClean="0"/>
              <a:t>11/16/23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970C94-F2DF-B41B-AF9F-A7EE84E4A33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6A9771-D256-28F2-E82E-7C443C42423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2587DC-C57D-1443-B922-A809679339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11001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D11F83-3B05-DE64-0203-B26D0441FF2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54F4B83-76B8-E55C-6E40-C9FEE9E0152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1" name="Picture 10" descr="A young child smiling at the camera&#10;&#10;Description automatically generated">
            <a:extLst>
              <a:ext uri="{FF2B5EF4-FFF2-40B4-BE49-F238E27FC236}">
                <a16:creationId xmlns:a16="http://schemas.microsoft.com/office/drawing/2014/main" id="{A4452944-CD38-FF59-9D50-729A85664D1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237827"/>
            <a:ext cx="12192000" cy="70958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22621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1014F4121FC2A4AA535D1085C99CDA9" ma:contentTypeVersion="14" ma:contentTypeDescription="Create a new document." ma:contentTypeScope="" ma:versionID="c56454eac98be4077e3eefdc06cc28df">
  <xsd:schema xmlns:xsd="http://www.w3.org/2001/XMLSchema" xmlns:xs="http://www.w3.org/2001/XMLSchema" xmlns:p="http://schemas.microsoft.com/office/2006/metadata/properties" xmlns:ns2="0fd6d9d0-90a1-4abf-a78a-d005ee10dedb" xmlns:ns3="f3a587b6-d263-40ad-9b25-5f7505a0a668" targetNamespace="http://schemas.microsoft.com/office/2006/metadata/properties" ma:root="true" ma:fieldsID="172cfe91bb9cb3e58a5a7820284386e5" ns2:_="" ns3:_="">
    <xsd:import namespace="0fd6d9d0-90a1-4abf-a78a-d005ee10dedb"/>
    <xsd:import namespace="f3a587b6-d263-40ad-9b25-5f7505a0a66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MediaServiceLocation" minOccurs="0"/>
                <xsd:element ref="ns2:MediaServiceGenerationTime" minOccurs="0"/>
                <xsd:element ref="ns2:MediaServiceEventHashCode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fd6d9d0-90a1-4abf-a78a-d005ee10ded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12" nillable="true" ma:displayName="Location" ma:indexed="true" ma:internalName="MediaServiceLocatio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lcf76f155ced4ddcb4097134ff3c332f" ma:index="16" nillable="true" ma:taxonomy="true" ma:internalName="lcf76f155ced4ddcb4097134ff3c332f" ma:taxonomyFieldName="MediaServiceImageTags" ma:displayName="Image Tags" ma:readOnly="false" ma:fieldId="{5cf76f15-5ced-4ddc-b409-7134ff3c332f}" ma:taxonomyMulti="true" ma:sspId="00331ba6-1c5b-4fa0-aef7-d0d486c9724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ObjectDetectorVersions" ma:index="2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3a587b6-d263-40ad-9b25-5f7505a0a668" elementFormDefault="qualified">
    <xsd:import namespace="http://schemas.microsoft.com/office/2006/documentManagement/types"/>
    <xsd:import namespace="http://schemas.microsoft.com/office/infopath/2007/PartnerControls"/>
    <xsd:element name="TaxCatchAll" ma:index="17" nillable="true" ma:displayName="Taxonomy Catch All Column" ma:hidden="true" ma:list="{cad3f7e5-7e7d-430f-8947-9341dde1799f}" ma:internalName="TaxCatchAll" ma:showField="CatchAllData" ma:web="f3a587b6-d263-40ad-9b25-5f7505a0a66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FE668EE-4943-44F9-B9BE-F32075478965}"/>
</file>

<file path=customXml/itemProps2.xml><?xml version="1.0" encoding="utf-8"?>
<ds:datastoreItem xmlns:ds="http://schemas.openxmlformats.org/officeDocument/2006/customXml" ds:itemID="{DDBFF3DA-2F01-4D0B-9406-A046EAE4E448}"/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0</Words>
  <Application>Microsoft Macintosh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Clare Rennett</dc:creator>
  <cp:lastModifiedBy>Clare Rennett</cp:lastModifiedBy>
  <cp:revision>4</cp:revision>
  <dcterms:created xsi:type="dcterms:W3CDTF">2023-11-16T11:31:01Z</dcterms:created>
  <dcterms:modified xsi:type="dcterms:W3CDTF">2023-11-16T11:41:15Z</dcterms:modified>
</cp:coreProperties>
</file>